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3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ncar Premananto" userId="ccdff7aa282d12f0" providerId="LiveId" clId="{27BF0124-66DA-4A70-8D90-5B7E3C8782D4}"/>
    <pc:docChg chg="custSel addSld modSld sldOrd">
      <pc:chgData name="Gancar Premananto" userId="ccdff7aa282d12f0" providerId="LiveId" clId="{27BF0124-66DA-4A70-8D90-5B7E3C8782D4}" dt="2022-09-13T14:46:57.265" v="477" actId="122"/>
      <pc:docMkLst>
        <pc:docMk/>
      </pc:docMkLst>
      <pc:sldChg chg="ord">
        <pc:chgData name="Gancar Premananto" userId="ccdff7aa282d12f0" providerId="LiveId" clId="{27BF0124-66DA-4A70-8D90-5B7E3C8782D4}" dt="2022-09-13T14:36:00.888" v="1"/>
        <pc:sldMkLst>
          <pc:docMk/>
          <pc:sldMk cId="1379648469" sldId="259"/>
        </pc:sldMkLst>
      </pc:sldChg>
      <pc:sldChg chg="modSp new mod">
        <pc:chgData name="Gancar Premananto" userId="ccdff7aa282d12f0" providerId="LiveId" clId="{27BF0124-66DA-4A70-8D90-5B7E3C8782D4}" dt="2022-09-13T14:46:57.265" v="477" actId="122"/>
        <pc:sldMkLst>
          <pc:docMk/>
          <pc:sldMk cId="1301223931" sldId="261"/>
        </pc:sldMkLst>
        <pc:spChg chg="mod">
          <ac:chgData name="Gancar Premananto" userId="ccdff7aa282d12f0" providerId="LiveId" clId="{27BF0124-66DA-4A70-8D90-5B7E3C8782D4}" dt="2022-09-13T14:46:57.265" v="477" actId="122"/>
          <ac:spMkLst>
            <pc:docMk/>
            <pc:sldMk cId="1301223931" sldId="261"/>
            <ac:spMk id="3" creationId="{21A8C10D-F0F6-A0E1-E4EC-84B96960A14F}"/>
          </ac:spMkLst>
        </pc:spChg>
      </pc:sldChg>
      <pc:sldChg chg="modSp new mod">
        <pc:chgData name="Gancar Premananto" userId="ccdff7aa282d12f0" providerId="LiveId" clId="{27BF0124-66DA-4A70-8D90-5B7E3C8782D4}" dt="2022-09-13T14:41:43.922" v="287" actId="114"/>
        <pc:sldMkLst>
          <pc:docMk/>
          <pc:sldMk cId="3008932226" sldId="262"/>
        </pc:sldMkLst>
        <pc:spChg chg="mod">
          <ac:chgData name="Gancar Premananto" userId="ccdff7aa282d12f0" providerId="LiveId" clId="{27BF0124-66DA-4A70-8D90-5B7E3C8782D4}" dt="2022-09-13T14:37:12.228" v="85" actId="20577"/>
          <ac:spMkLst>
            <pc:docMk/>
            <pc:sldMk cId="3008932226" sldId="262"/>
            <ac:spMk id="2" creationId="{6AF29A32-F664-4F4A-3814-32FD2FFB68E3}"/>
          </ac:spMkLst>
        </pc:spChg>
        <pc:spChg chg="mod">
          <ac:chgData name="Gancar Premananto" userId="ccdff7aa282d12f0" providerId="LiveId" clId="{27BF0124-66DA-4A70-8D90-5B7E3C8782D4}" dt="2022-09-13T14:41:43.922" v="287" actId="114"/>
          <ac:spMkLst>
            <pc:docMk/>
            <pc:sldMk cId="3008932226" sldId="262"/>
            <ac:spMk id="3" creationId="{DCD32A7C-F314-2F61-F1E5-7CB6DED90AC4}"/>
          </ac:spMkLst>
        </pc:spChg>
      </pc:sldChg>
      <pc:sldChg chg="addSp modSp new mod">
        <pc:chgData name="Gancar Premananto" userId="ccdff7aa282d12f0" providerId="LiveId" clId="{27BF0124-66DA-4A70-8D90-5B7E3C8782D4}" dt="2022-09-13T14:43:44.987" v="324" actId="20577"/>
        <pc:sldMkLst>
          <pc:docMk/>
          <pc:sldMk cId="267697626" sldId="263"/>
        </pc:sldMkLst>
        <pc:spChg chg="mod">
          <ac:chgData name="Gancar Premananto" userId="ccdff7aa282d12f0" providerId="LiveId" clId="{27BF0124-66DA-4A70-8D90-5B7E3C8782D4}" dt="2022-09-13T14:43:44.987" v="324" actId="20577"/>
          <ac:spMkLst>
            <pc:docMk/>
            <pc:sldMk cId="267697626" sldId="263"/>
            <ac:spMk id="2" creationId="{C0C04225-4129-0B6B-2BBF-9BA8D0F5251D}"/>
          </ac:spMkLst>
        </pc:spChg>
        <pc:picChg chg="add mod">
          <ac:chgData name="Gancar Premananto" userId="ccdff7aa282d12f0" providerId="LiveId" clId="{27BF0124-66DA-4A70-8D90-5B7E3C8782D4}" dt="2022-09-13T14:43:29.512" v="291" actId="14100"/>
          <ac:picMkLst>
            <pc:docMk/>
            <pc:sldMk cId="267697626" sldId="263"/>
            <ac:picMk id="2050" creationId="{B1B6F3D9-2677-7715-F2ED-F9CD3C0DF26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68028-3892-6102-AD4E-A5A90493A1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B7686C-41EA-0355-5B5A-1C3EA24BF0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1FE4F-745F-829B-87F5-254FD53C8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1F878-13AC-4C26-BA24-1CDFAE3832AA}" type="datetimeFigureOut">
              <a:rPr lang="en-ID" smtClean="0"/>
              <a:t>13/09/2022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75BF7-AC1E-B0AF-48E6-CE363C567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12CAD-6642-CA5B-041E-5757B1995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21928-2895-49E4-B2C4-2CD15E65915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09956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4342E-4876-D5BE-9F65-144E379A9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5DC779-08FA-1047-BFC0-D0966DECB4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35D2B9-17AD-115B-E4D3-1CC350D80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1F878-13AC-4C26-BA24-1CDFAE3832AA}" type="datetimeFigureOut">
              <a:rPr lang="en-ID" smtClean="0"/>
              <a:t>13/09/2022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9514C7-BFBF-EF5F-AD75-BF7A096DD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7D64F-6D00-B3D0-B78D-3B77F4FC4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21928-2895-49E4-B2C4-2CD15E65915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83234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3ED9EA-8AF8-A7A8-FC3D-AEFE428717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B31C2C-BF70-F778-BA84-227F1FD746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8734E-E11E-A68E-DC57-7D9D01AC3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1F878-13AC-4C26-BA24-1CDFAE3832AA}" type="datetimeFigureOut">
              <a:rPr lang="en-ID" smtClean="0"/>
              <a:t>13/09/2022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0B9674-3655-5284-3F75-4747B2B76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DC389E-C405-F7A1-1D99-74E427A2D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21928-2895-49E4-B2C4-2CD15E65915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98145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00717-4CD9-3A45-CCE8-276AFE3A6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1AF206-E247-37FE-D015-CA40F3CC5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57A1B-341C-F297-8316-0074914CE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1F878-13AC-4C26-BA24-1CDFAE3832AA}" type="datetimeFigureOut">
              <a:rPr lang="en-ID" smtClean="0"/>
              <a:t>13/09/2022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8518A-EBBE-59A0-1D83-36D36B5EC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D9A37C-25E2-95F6-886D-4B88E91B2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21928-2895-49E4-B2C4-2CD15E65915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67162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43900-650F-FB48-844D-232D62AC3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025273-9553-AC01-75FC-EF26862ED4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E91D1-837F-C835-E6B1-80930BD25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1F878-13AC-4C26-BA24-1CDFAE3832AA}" type="datetimeFigureOut">
              <a:rPr lang="en-ID" smtClean="0"/>
              <a:t>13/09/2022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C54B0-77A4-623A-58B5-17695E3FB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53E2C-49D7-D2E1-792D-A963AC90F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21928-2895-49E4-B2C4-2CD15E65915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0863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A4C70-5868-F1C6-0882-F25DFD744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FDABC-EEE2-8C70-48AC-1AA9906976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7B9BB1-BF77-1F89-2BC7-FA98664E62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DB8561-0FAD-E167-9EE0-E7631EB87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1F878-13AC-4C26-BA24-1CDFAE3832AA}" type="datetimeFigureOut">
              <a:rPr lang="en-ID" smtClean="0"/>
              <a:t>13/09/2022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1EBDC2-C763-7A4C-350F-E53A61701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790DA-5F1B-7A34-1AC6-CEB194E7D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21928-2895-49E4-B2C4-2CD15E65915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72204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C6974-8A99-3231-842D-D4556A6E6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26DDD3-9554-1EB2-26A0-5878FBCAF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C38264-B841-94FD-FC89-A7C59709D7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9B1452-2C28-7E04-D29F-C5345450B7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8D508E-DDDE-B442-096B-035BBBD46C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234472-1423-3C32-7C3A-7961C3F97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1F878-13AC-4C26-BA24-1CDFAE3832AA}" type="datetimeFigureOut">
              <a:rPr lang="en-ID" smtClean="0"/>
              <a:t>13/09/2022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28DEDE-C37E-4933-6F08-EA7FEFC80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22C85B-3C08-535D-E509-6224E4CA0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21928-2895-49E4-B2C4-2CD15E65915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09384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E1EAD-C33B-CC61-AB55-D024D7603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223E41-63EE-701E-5E16-D6E313C30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1F878-13AC-4C26-BA24-1CDFAE3832AA}" type="datetimeFigureOut">
              <a:rPr lang="en-ID" smtClean="0"/>
              <a:t>13/09/2022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76616B-57B5-51E0-1626-1FCA1C32A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08F9A5-E531-0995-8D47-478B5D077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21928-2895-49E4-B2C4-2CD15E65915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65447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287E82-5B2D-DB77-F0BE-90D848FB3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1F878-13AC-4C26-BA24-1CDFAE3832AA}" type="datetimeFigureOut">
              <a:rPr lang="en-ID" smtClean="0"/>
              <a:t>13/09/2022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CCD49D-1108-1FA7-048C-E0B165D7E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C3B1C7-8CF1-ED7B-E7B5-35707575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21928-2895-49E4-B2C4-2CD15E65915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71173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C985E-DF0A-52D8-6A05-48A3AB9BD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71A89-4A22-B3A5-E7D8-4E5ED800A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0C7E3B-DF44-EBDA-CEF4-30C261C5AE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A5CFAB-32C0-CBC0-0F4A-B21A6BC0F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1F878-13AC-4C26-BA24-1CDFAE3832AA}" type="datetimeFigureOut">
              <a:rPr lang="en-ID" smtClean="0"/>
              <a:t>13/09/2022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666134-8719-3FC7-FDE7-2F90EB116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7013CE-3A89-A4E6-0C0A-87E166363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21928-2895-49E4-B2C4-2CD15E65915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29476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F3B10-92F2-DFB0-2D6D-5D05E4D23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D4CAAB-9794-787B-A60B-B6FDE21554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919982-7739-B8A6-3B24-09510D85DE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705F3B-8E3C-6F6F-98E5-D88BCBAFC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1F878-13AC-4C26-BA24-1CDFAE3832AA}" type="datetimeFigureOut">
              <a:rPr lang="en-ID" smtClean="0"/>
              <a:t>13/09/2022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B61C4F-90EE-E7A4-B19D-6247127B7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D3291D-E5A2-139F-1DC1-56F1B2101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21928-2895-49E4-B2C4-2CD15E65915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33078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5301E9-180B-4D79-50DE-9508D250F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3CFF95-1CA3-A553-85F2-C3B361996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AFBD2-DE52-A0FA-39C4-09D0F62E24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1F878-13AC-4C26-BA24-1CDFAE3832AA}" type="datetimeFigureOut">
              <a:rPr lang="en-ID" smtClean="0"/>
              <a:t>13/09/2022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CC7EF-412C-0B5A-2EB7-69235CCEEE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96123-7216-2A4F-D828-00EE1106B3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21928-2895-49E4-B2C4-2CD15E65915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1327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E8680-616C-FC8B-12A9-6054C3B538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43450" y="1703388"/>
            <a:ext cx="6743700" cy="2387600"/>
          </a:xfrm>
        </p:spPr>
        <p:txBody>
          <a:bodyPr/>
          <a:lstStyle/>
          <a:p>
            <a:r>
              <a:rPr lang="en-US" dirty="0" err="1"/>
              <a:t>Wirausaha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Sajadah</a:t>
            </a:r>
            <a:r>
              <a:rPr lang="en-US" dirty="0"/>
              <a:t> Panjang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2A2E80-310B-00EB-6031-E455FDDDB9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4975" y="4476749"/>
            <a:ext cx="5200650" cy="1514475"/>
          </a:xfrm>
        </p:spPr>
        <p:txBody>
          <a:bodyPr/>
          <a:lstStyle/>
          <a:p>
            <a:r>
              <a:rPr lang="en-US" dirty="0"/>
              <a:t>DR. GANCAR C PREMANANTO</a:t>
            </a:r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052CFB-2DDC-E04E-26F9-C9B850423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" y="380999"/>
            <a:ext cx="4219575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130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A09F720-152A-7654-1C06-F8482DA42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8929">
            <a:off x="8575923" y="2183976"/>
            <a:ext cx="5420547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3425EF-ED78-A057-D2D1-70F43E0F2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Beberapa</a:t>
            </a:r>
            <a:r>
              <a:rPr lang="en-US" dirty="0"/>
              <a:t> Hikmah </a:t>
            </a:r>
            <a:r>
              <a:rPr lang="en-US" dirty="0" err="1"/>
              <a:t>dari</a:t>
            </a:r>
            <a:r>
              <a:rPr lang="en-US" dirty="0"/>
              <a:t> kitab </a:t>
            </a:r>
            <a:r>
              <a:rPr lang="en-US" dirty="0" err="1"/>
              <a:t>Muqaddimah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6B2369-1B76-44BD-911F-B16946C1A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629650" cy="4351338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Kemasyarakatan</a:t>
            </a:r>
            <a:r>
              <a:rPr lang="en-US" dirty="0"/>
              <a:t> (</a:t>
            </a:r>
            <a:r>
              <a:rPr lang="en-US" i="1" dirty="0" err="1"/>
              <a:t>ijtima</a:t>
            </a:r>
            <a:r>
              <a:rPr lang="en-US" i="1" dirty="0"/>
              <a:t>’ </a:t>
            </a:r>
            <a:r>
              <a:rPr lang="en-US" i="1" dirty="0" err="1"/>
              <a:t>insani</a:t>
            </a:r>
            <a:r>
              <a:rPr lang="en-US" dirty="0"/>
              <a:t>)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keharusan</a:t>
            </a:r>
            <a:endParaRPr lang="en-US" dirty="0"/>
          </a:p>
          <a:p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makhluk</a:t>
            </a:r>
            <a:r>
              <a:rPr lang="en-US" dirty="0"/>
              <a:t> social yang </a:t>
            </a:r>
            <a:r>
              <a:rPr lang="en-US" dirty="0" err="1"/>
              <a:t>butuh</a:t>
            </a:r>
            <a:r>
              <a:rPr lang="en-US" dirty="0"/>
              <a:t> </a:t>
            </a:r>
            <a:r>
              <a:rPr lang="en-US" dirty="0" err="1"/>
              <a:t>bergotong</a:t>
            </a:r>
            <a:r>
              <a:rPr lang="en-US" dirty="0"/>
              <a:t> royong (</a:t>
            </a:r>
            <a:r>
              <a:rPr lang="en-US" i="1" dirty="0" err="1"/>
              <a:t>ta’awun</a:t>
            </a:r>
            <a:r>
              <a:rPr lang="en-US" dirty="0"/>
              <a:t>)</a:t>
            </a:r>
          </a:p>
          <a:p>
            <a:r>
              <a:rPr lang="en-US" dirty="0" err="1"/>
              <a:t>Senjata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BERFIKIR dan 2 </a:t>
            </a:r>
            <a:r>
              <a:rPr lang="en-US" dirty="0" err="1"/>
              <a:t>tangan</a:t>
            </a:r>
            <a:endParaRPr lang="en-US" dirty="0"/>
          </a:p>
          <a:p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berorganisasi</a:t>
            </a:r>
            <a:r>
              <a:rPr lang="en-US" dirty="0"/>
              <a:t>,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membutuhkan</a:t>
            </a:r>
            <a:r>
              <a:rPr lang="en-US" dirty="0"/>
              <a:t> </a:t>
            </a:r>
            <a:r>
              <a:rPr lang="en-US" dirty="0" err="1"/>
              <a:t>pemimpin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kekuasaan</a:t>
            </a:r>
            <a:r>
              <a:rPr lang="en-US" dirty="0"/>
              <a:t> (</a:t>
            </a:r>
            <a:r>
              <a:rPr lang="en-US" i="1" dirty="0" err="1"/>
              <a:t>mulk</a:t>
            </a:r>
            <a:r>
              <a:rPr lang="en-US" dirty="0"/>
              <a:t>)</a:t>
            </a:r>
          </a:p>
          <a:p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berakal</a:t>
            </a:r>
            <a:r>
              <a:rPr lang="en-US" dirty="0"/>
              <a:t> juga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politik</a:t>
            </a:r>
            <a:r>
              <a:rPr lang="en-US" dirty="0"/>
              <a:t> (</a:t>
            </a:r>
            <a:r>
              <a:rPr lang="en-US" i="1" dirty="0" err="1"/>
              <a:t>siyasah</a:t>
            </a:r>
            <a:r>
              <a:rPr lang="en-US" i="1" dirty="0"/>
              <a:t>)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22514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A212A7-A9D8-DEEF-8D05-E9F920242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55925">
            <a:off x="7237479" y="1583382"/>
            <a:ext cx="5207337" cy="50006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1DBC40-3721-6337-CEF9-8F89DC0F7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Nilai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Wirausaha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39E0E-6CEB-24C3-B096-3488CEE29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Menauladani</a:t>
            </a:r>
            <a:r>
              <a:rPr lang="en-US" dirty="0"/>
              <a:t> Nabi Muhammad saw</a:t>
            </a:r>
          </a:p>
          <a:p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Sepotong</a:t>
            </a:r>
            <a:r>
              <a:rPr lang="en-US" dirty="0"/>
              <a:t> Roti </a:t>
            </a:r>
            <a:r>
              <a:rPr lang="en-US" dirty="0" err="1"/>
              <a:t>Gandum</a:t>
            </a:r>
            <a:r>
              <a:rPr lang="en-US" dirty="0"/>
              <a:t>, </a:t>
            </a:r>
            <a:r>
              <a:rPr lang="en-US" dirty="0" err="1"/>
              <a:t>Dampak</a:t>
            </a:r>
            <a:r>
              <a:rPr lang="en-US" dirty="0"/>
              <a:t> </a:t>
            </a:r>
            <a:r>
              <a:rPr lang="en-US" dirty="0" err="1"/>
              <a:t>hulu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hilir</a:t>
            </a:r>
            <a:endParaRPr lang="en-US" dirty="0"/>
          </a:p>
          <a:p>
            <a:r>
              <a:rPr lang="en-US" dirty="0"/>
              <a:t>Ibadah</a:t>
            </a:r>
          </a:p>
          <a:p>
            <a:r>
              <a:rPr lang="en-US" dirty="0" err="1"/>
              <a:t>Pendukung</a:t>
            </a:r>
            <a:r>
              <a:rPr lang="en-US" dirty="0"/>
              <a:t> Ekonomi Negara</a:t>
            </a:r>
          </a:p>
        </p:txBody>
      </p:sp>
    </p:spTree>
    <p:extLst>
      <p:ext uri="{BB962C8B-B14F-4D97-AF65-F5344CB8AC3E}">
        <p14:creationId xmlns:p14="http://schemas.microsoft.com/office/powerpoint/2010/main" val="3860069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A1665-7A6D-C37D-D558-2D08D9715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10956-5E3E-C7DF-B44B-94220F402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4647DD-6FDC-3ADB-7565-49FB3A6B8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6525"/>
            <a:ext cx="10610850" cy="2284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71B964-A4A7-D46D-0FCD-DD62B5EDF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347914"/>
            <a:ext cx="10572750" cy="20891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C2CFA6-E833-8BF7-8864-26644DC14F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467227"/>
            <a:ext cx="105918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648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0ADAF-B5D3-29A8-B28A-42B4B0409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28619-AE2D-453E-4BF2-2EA9EDC2E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2FD1C7-802A-4F7E-7039-4E4EF96D6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00050"/>
            <a:ext cx="11068050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886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29A32-F664-4F4A-3814-32FD2FFB6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Sifat Entrepreneur </a:t>
            </a:r>
            <a:r>
              <a:rPr lang="en-US" dirty="0" err="1"/>
              <a:t>Sejati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32A7C-F314-2F61-F1E5-7CB6DED90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Berani</a:t>
            </a:r>
            <a:r>
              <a:rPr lang="en-US" dirty="0"/>
              <a:t> </a:t>
            </a:r>
            <a:r>
              <a:rPr lang="en-US" dirty="0" err="1"/>
              <a:t>Bermimpi</a:t>
            </a:r>
            <a:endParaRPr lang="en-US" dirty="0"/>
          </a:p>
          <a:p>
            <a:r>
              <a:rPr lang="en-US" dirty="0" err="1"/>
              <a:t>Cerdas</a:t>
            </a:r>
            <a:r>
              <a:rPr lang="en-US" dirty="0"/>
              <a:t> (</a:t>
            </a:r>
            <a:r>
              <a:rPr lang="en-US" i="1" dirty="0" err="1"/>
              <a:t>Fathonah</a:t>
            </a:r>
            <a:r>
              <a:rPr lang="en-US" dirty="0"/>
              <a:t>)</a:t>
            </a:r>
          </a:p>
          <a:p>
            <a:r>
              <a:rPr lang="en-US" dirty="0" err="1"/>
              <a:t>Kreatif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ikut-ikutan</a:t>
            </a:r>
            <a:r>
              <a:rPr lang="en-US" dirty="0"/>
              <a:t> (</a:t>
            </a:r>
            <a:r>
              <a:rPr lang="en-US" i="1" dirty="0" err="1"/>
              <a:t>imma’ah</a:t>
            </a:r>
            <a:r>
              <a:rPr lang="en-US" dirty="0"/>
              <a:t>),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berfikir</a:t>
            </a:r>
            <a:r>
              <a:rPr lang="en-US" dirty="0"/>
              <a:t> yang </a:t>
            </a:r>
            <a:r>
              <a:rPr lang="en-US" dirty="0" err="1"/>
              <a:t>baru</a:t>
            </a:r>
            <a:endParaRPr lang="en-US" dirty="0"/>
          </a:p>
          <a:p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menunggu</a:t>
            </a:r>
            <a:r>
              <a:rPr lang="en-US" dirty="0"/>
              <a:t> (</a:t>
            </a:r>
            <a:r>
              <a:rPr lang="en-US" dirty="0" err="1"/>
              <a:t>bantuan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)</a:t>
            </a:r>
          </a:p>
          <a:p>
            <a:r>
              <a:rPr lang="en-ID" dirty="0"/>
              <a:t>Personal branding </a:t>
            </a:r>
            <a:r>
              <a:rPr lang="en-ID" dirty="0" err="1"/>
              <a:t>positif</a:t>
            </a:r>
            <a:r>
              <a:rPr lang="en-ID" dirty="0"/>
              <a:t> (</a:t>
            </a:r>
            <a:r>
              <a:rPr lang="en-ID" i="1" dirty="0" err="1"/>
              <a:t>sidik</a:t>
            </a:r>
            <a:r>
              <a:rPr lang="en-ID" i="1" dirty="0"/>
              <a:t>, Amanah</a:t>
            </a:r>
            <a:r>
              <a:rPr lang="en-ID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08932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04225-4129-0B6B-2BBF-9BA8D0F52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Nabi Musa as.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AACB4-A512-4D00-6CB8-4D674086C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2050" name="Picture 2" descr="Berkah Kacang Adas dalam Surat Al Baqarah">
            <a:extLst>
              <a:ext uri="{FF2B5EF4-FFF2-40B4-BE49-F238E27FC236}">
                <a16:creationId xmlns:a16="http://schemas.microsoft.com/office/drawing/2014/main" id="{B1B6F3D9-2677-7715-F2ED-F9CD3C0DF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1825625"/>
            <a:ext cx="11320462" cy="473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97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0F68A-BD17-F4D6-018A-B1ADE7DB7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8C10D-F0F6-A0E1-E4EC-84B96960A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err="1"/>
              <a:t>Membawa</a:t>
            </a:r>
            <a:r>
              <a:rPr lang="en-US" dirty="0"/>
              <a:t> </a:t>
            </a:r>
            <a:r>
              <a:rPr lang="en-US" dirty="0" err="1"/>
              <a:t>sajadah</a:t>
            </a:r>
            <a:r>
              <a:rPr lang="en-US" dirty="0"/>
              <a:t>, </a:t>
            </a:r>
            <a:r>
              <a:rPr lang="en-US" dirty="0" err="1"/>
              <a:t>membeli</a:t>
            </a:r>
            <a:r>
              <a:rPr lang="en-US" dirty="0"/>
              <a:t> es</a:t>
            </a:r>
          </a:p>
          <a:p>
            <a:pPr algn="ctr"/>
            <a:r>
              <a:rPr lang="en-US" dirty="0" err="1"/>
              <a:t>Barakallah</a:t>
            </a:r>
            <a:r>
              <a:rPr lang="en-US" dirty="0"/>
              <a:t>, </a:t>
            </a:r>
            <a:r>
              <a:rPr lang="en-US" dirty="0" err="1"/>
              <a:t>semoga</a:t>
            </a:r>
            <a:r>
              <a:rPr lang="en-US" dirty="0"/>
              <a:t> </a:t>
            </a:r>
            <a:r>
              <a:rPr lang="en-US" dirty="0" err="1"/>
              <a:t>sukses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01223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133</Words>
  <Application>Microsoft Office PowerPoint</Application>
  <PresentationFormat>Widescreen</PresentationFormat>
  <Paragraphs>22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Wirausaha sebagai Sajadah Panjang</vt:lpstr>
      <vt:lpstr>Beberapa Hikmah dari kitab Muqaddimah</vt:lpstr>
      <vt:lpstr>Nilai penting Wirausaha</vt:lpstr>
      <vt:lpstr>PowerPoint Presentation</vt:lpstr>
      <vt:lpstr>PowerPoint Presentation</vt:lpstr>
      <vt:lpstr>Sifat Entrepreneur Sejati</vt:lpstr>
      <vt:lpstr>Pembelajaran dari Nabi Musa as.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Wirausaha sebagai Sajadah Panjang</dc:title>
  <dc:creator>Gancar Premananto</dc:creator>
  <cp:lastModifiedBy>Gancar Premananto</cp:lastModifiedBy>
  <cp:revision>1</cp:revision>
  <dcterms:created xsi:type="dcterms:W3CDTF">2022-09-13T14:35:36Z</dcterms:created>
  <dcterms:modified xsi:type="dcterms:W3CDTF">2022-09-13T14:46:58Z</dcterms:modified>
</cp:coreProperties>
</file>